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9" r:id="rId2"/>
    <p:sldId id="336" r:id="rId3"/>
    <p:sldId id="342" r:id="rId4"/>
    <p:sldId id="359" r:id="rId5"/>
    <p:sldId id="344" r:id="rId6"/>
    <p:sldId id="345" r:id="rId7"/>
    <p:sldId id="346" r:id="rId8"/>
    <p:sldId id="347" r:id="rId9"/>
    <p:sldId id="348" r:id="rId10"/>
    <p:sldId id="349" r:id="rId11"/>
    <p:sldId id="350" r:id="rId12"/>
    <p:sldId id="351" r:id="rId13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024" autoAdjust="0"/>
  </p:normalViewPr>
  <p:slideViewPr>
    <p:cSldViewPr>
      <p:cViewPr varScale="1">
        <p:scale>
          <a:sx n="118" d="100"/>
          <a:sy n="118" d="100"/>
        </p:scale>
        <p:origin x="-11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3/7/15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38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3/7/15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3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/>
              <a:pPr/>
              <a:t>3/7/15</a:t>
            </a:fld>
            <a:endParaRPr lang="en-US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3/7/15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313970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85950"/>
            <a:ext cx="2286000" cy="1714500"/>
          </a:xfrm>
        </p:spPr>
      </p:pic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Images from White Sands, New Mexico </a:t>
            </a:r>
          </a:p>
          <a:p>
            <a:r>
              <a:rPr lang="en-US" dirty="0" smtClean="0"/>
              <a:t>by Marjorie Kaufman</a:t>
            </a:r>
          </a:p>
          <a:p>
            <a:r>
              <a:rPr lang="en-US" dirty="0" smtClean="0"/>
              <a:t>February 2015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 sands In BLACK </a:t>
            </a:r>
            <a:r>
              <a:rPr lang="en-US" dirty="0" smtClean="0"/>
              <a:t>&amp; WHITE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390471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568747"/>
            <a:ext cx="4640263" cy="5796705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MKaufman_21.jp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>
          <a:xfrm>
            <a:off x="457200" y="228600"/>
            <a:ext cx="8331200" cy="62484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890466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86" y="1312350"/>
            <a:ext cx="5588877" cy="3852299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959148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8096250" cy="62611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6434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14312"/>
            <a:ext cx="8572500" cy="6429375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495301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41" y="214312"/>
            <a:ext cx="8036718" cy="6429375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7657760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2" y="214312"/>
            <a:ext cx="6429375" cy="6429375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2744583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897969"/>
            <a:ext cx="8572500" cy="5062061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30143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83" y="214312"/>
            <a:ext cx="8232234" cy="6429375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502643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2" y="214312"/>
            <a:ext cx="6429375" cy="6429375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5243191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57200"/>
            <a:ext cx="6953250" cy="5562601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105284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Photo Album.potx</Template>
  <TotalTime>0</TotalTime>
  <Words>30</Words>
  <Application>Microsoft Macintosh PowerPoint</Application>
  <PresentationFormat>On-screen Show (4:3)</PresentationFormat>
  <Paragraphs>16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Classic Photo Album</vt:lpstr>
      <vt:lpstr>White sands In BLACK &amp; 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2010-02-01T21:16:09Z</dcterms:created>
  <dcterms:modified xsi:type="dcterms:W3CDTF">2015-03-07T22:08:24Z</dcterms:modified>
</cp:coreProperties>
</file>