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19" r:id="rId2"/>
    <p:sldId id="352" r:id="rId3"/>
    <p:sldId id="359" r:id="rId4"/>
    <p:sldId id="361" r:id="rId5"/>
    <p:sldId id="360" r:id="rId6"/>
    <p:sldId id="353" r:id="rId7"/>
    <p:sldId id="343" r:id="rId8"/>
    <p:sldId id="355" r:id="rId9"/>
    <p:sldId id="354" r:id="rId10"/>
    <p:sldId id="358" r:id="rId11"/>
    <p:sldId id="356" r:id="rId12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24" autoAdjust="0"/>
  </p:normalViewPr>
  <p:slideViewPr>
    <p:cSldViewPr>
      <p:cViewPr varScale="1">
        <p:scale>
          <a:sx n="116" d="100"/>
          <a:sy n="116" d="100"/>
        </p:scale>
        <p:origin x="-1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3/5/15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3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3/5/15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3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date and other details</a:t>
            </a:r>
            <a:endParaRPr lang="en-US" dirty="0"/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</a:t>
            </a:r>
            <a:r>
              <a:rPr lang="en-US" i="0" baseline="0" dirty="0" smtClean="0"/>
              <a:t> to add </a:t>
            </a:r>
            <a:r>
              <a:rPr lang="en-US" i="0" dirty="0" smtClean="0"/>
              <a:t>full page picture</a:t>
            </a:r>
            <a:endParaRPr lang="en-US" i="0" baseline="0" dirty="0" smtClean="0"/>
          </a:p>
          <a:p>
            <a:pPr marL="0" marR="0" indent="0"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 smtClean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>
              <a:buFontTx/>
              <a:buNone/>
            </a:pPr>
            <a:r>
              <a:rPr lang="en-US" sz="2000" smtClean="0"/>
              <a:t>Drag picture to placeholder or click icon to add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 smtClean="0"/>
              <a:t>Drag picture to placeholder or click icon to add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 lang="en-US" smtClean="0"/>
              <a:pPr/>
              <a:t>3/5/15</a:t>
            </a:fld>
            <a:endParaRPr lang="en-US" dirty="0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3/5/15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Images </a:t>
            </a:r>
            <a:r>
              <a:rPr lang="en-US" dirty="0" smtClean="0"/>
              <a:t>from White Sands, New Mexico </a:t>
            </a:r>
          </a:p>
          <a:p>
            <a:r>
              <a:rPr lang="en-US" dirty="0" smtClean="0"/>
              <a:t>by Marjorie Kaufman</a:t>
            </a:r>
          </a:p>
          <a:p>
            <a:r>
              <a:rPr lang="en-US" dirty="0" smtClean="0"/>
              <a:t>February 2015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sands In COLOR</a:t>
            </a:r>
            <a:endParaRPr lang="en-US" dirty="0"/>
          </a:p>
        </p:txBody>
      </p:sp>
      <p:pic>
        <p:nvPicPr>
          <p:cNvPr id="5" name="j039047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600200"/>
            <a:ext cx="2209801" cy="225668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200"/>
            <a:ext cx="6953250" cy="55626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777986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390471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18200"/>
            <a:ext cx="7895631" cy="5476469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88587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390471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920" y="609600"/>
            <a:ext cx="6330991" cy="569367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122494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390471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29505"/>
            <a:ext cx="7895631" cy="5253859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241789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200"/>
            <a:ext cx="6953250" cy="55626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4284740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390471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533400"/>
            <a:ext cx="5410199" cy="5796705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354716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200"/>
            <a:ext cx="6953250" cy="55626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396656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200"/>
            <a:ext cx="6953250" cy="55626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4962249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390471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7895631" cy="569367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075049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200"/>
            <a:ext cx="6953250" cy="55626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1221453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 Photo 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Photo Album.potx</Template>
  <TotalTime>0</TotalTime>
  <Words>27</Words>
  <Application>Microsoft Macintosh PowerPoint</Application>
  <PresentationFormat>On-screen Show (4:3)</PresentationFormat>
  <Paragraphs>15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Classic Photo Album</vt:lpstr>
      <vt:lpstr>White sands In COLOR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2010-02-01T21:16:09Z</dcterms:created>
  <dcterms:modified xsi:type="dcterms:W3CDTF">2015-03-07T22:08:41Z</dcterms:modified>
</cp:coreProperties>
</file>